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38345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216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0687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20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995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9887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138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6819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4401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4185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8483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032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581889" y="2348880"/>
            <a:ext cx="2052228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2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96</a:t>
            </a:r>
            <a:endParaRPr lang="ru-RU" sz="22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691680" y="3068959"/>
            <a:ext cx="5616623" cy="11521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26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ЗАКЛИК </a:t>
            </a:r>
            <a:r>
              <a:rPr lang="ru-RU" sz="26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br>
              <a:rPr lang="ru-RU" sz="26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26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ВШАНУВАННЯ </a:t>
            </a:r>
            <a:r>
              <a:rPr lang="ru-RU" sz="26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ПРОСЛАВЛЕННЯ ГОСПОДА</a:t>
            </a:r>
            <a:endParaRPr lang="ru-RU" sz="26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556792"/>
            <a:ext cx="8280919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сповістіть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народами: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Володарює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Господь!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вселенну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зміцнив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захиталась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буде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судити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ЧОЛОВІКІВ справедливо!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96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:10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7324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00808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еред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Господнім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лицем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гряде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землю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судити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гряде,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справедливістю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буде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судити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вселенну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живі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правді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95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:13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7881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00808"/>
            <a:ext cx="8280919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Співайте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Господа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пісню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земле,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співайте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Господа,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баптистських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церков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96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484784"/>
            <a:ext cx="8280919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Співайте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Господа, благословляйте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Ім’я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баптисти-благовісники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з дня на день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сповіщайте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людських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душ!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96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7804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00808"/>
            <a:ext cx="8280919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Розповідайте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про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славу</a:t>
            </a:r>
            <a:b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мешканцями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про чуда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усіма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ЧОЛОВІКАМИ,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96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4809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00808"/>
            <a:ext cx="8280919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великий Господь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прославлений вельми,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грізний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понад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Богів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96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445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00808"/>
            <a:ext cx="8280919" cy="2304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Перед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лицем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слава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сила й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краса</a:t>
            </a:r>
            <a:b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небесній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96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7250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00808"/>
            <a:ext cx="8280919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Дайте Господу,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чоловіки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жінки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різних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народів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дайте Господу славу та силу,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96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102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00808"/>
            <a:ext cx="8280919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дайте Господу славу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працівники-баптисти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жертви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приносьте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входьте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присутність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96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9789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00808"/>
            <a:ext cx="8280919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Додолу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впадіть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оздобі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святій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перед Господом,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тремтіть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перед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обличчям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земле,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96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5652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45</Words>
  <Application>Microsoft Office PowerPoint</Application>
  <PresentationFormat>Экран (4:3)</PresentationFormat>
  <Paragraphs>53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96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9</dc:title>
  <cp:lastModifiedBy>Admin</cp:lastModifiedBy>
  <cp:revision>11</cp:revision>
  <dcterms:modified xsi:type="dcterms:W3CDTF">2019-11-05T11:08:15Z</dcterms:modified>
</cp:coreProperties>
</file>